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70" r:id="rId5"/>
    <p:sldId id="269" r:id="rId6"/>
    <p:sldId id="272" r:id="rId7"/>
    <p:sldId id="271" r:id="rId8"/>
    <p:sldId id="273" r:id="rId9"/>
    <p:sldId id="274" r:id="rId10"/>
    <p:sldId id="275" r:id="rId11"/>
    <p:sldId id="277" r:id="rId12"/>
    <p:sldId id="276" r:id="rId13"/>
    <p:sldId id="278" r:id="rId14"/>
    <p:sldId id="279" r:id="rId15"/>
    <p:sldId id="280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6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3" d="100"/>
          <a:sy n="123" d="100"/>
        </p:scale>
        <p:origin x="-114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22EC0E-B54A-4757-90C4-7372932CC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BA9AD3A-6F1F-4452-A6D5-75775264F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6B30A2F-CBEC-478C-BF3B-5C1C8E149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C576EAF-BE71-4C3B-8B51-D4E293C8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49BB96-5449-4130-B96E-450F18C57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2040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CF11BD-511A-4E25-B3DA-6451194FB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F8A8543-2E01-4286-B144-CB03531EA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9DDC02-77FC-4320-95B6-C2191A25A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EAEF0B-DFCE-444E-BCE8-CA309D163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7031F82-749B-4E27-81E5-C104152CA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2987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31D189E-4AB7-4959-93BD-EB8425E8D2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BB47F0F-9537-425D-AC1B-C748D18E91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EE30B35-6476-4895-B917-97E026CB8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75FDD39-0BB2-4CFD-B7A5-90C56FB7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2612572-5C14-4625-A3EC-90B54DFE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2839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E1D603-B48B-4D51-B53C-42277C03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8CA1A1E-015F-4B43-8BC0-E5D3BD269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FC4540-1B76-4BCF-99BE-B2A4D87D6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CEB4293-0CA6-49C4-86BE-CB98879BD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3714F8C-1643-4897-849C-842379110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6861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D45662-4128-4CF6-B6BF-C7462F15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DBFAA2A-5B12-4460-982E-C4A0DA85D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CE4750D-CD99-46F0-8516-CFA7E291A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B88FE43-FE13-479E-8DC8-9D0614BAB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605134C-D41D-4C0E-BA40-D93FA771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6977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3C774D-E817-423D-B6B9-A6CCD9F4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C13361-0CCF-4E75-ACBA-2DF897F7A3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4BEBA29-35AF-40BF-9A07-09051ACAC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3A18D48-5215-4E34-BEA9-D54296715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538976C-76FA-4349-8FF0-EA7038C0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B0E55C9-AF73-4795-A92A-7A75AFDB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95034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D51469-E3CB-4E17-B117-2D5E3246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0D31211-4F33-4AA0-9EB9-94F8189E5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512B0D1-4FEE-4F12-85CF-930D9A674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770B2A6-975D-4720-971D-3438C838D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09C17BE-CD29-4269-9A5E-D263264E4F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DFA7450-7AEA-4FD7-A19B-38EE6E6B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1CAC590-6406-48B1-8044-9ADC28CCE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ABCCAC4-CBDB-4FF3-B8A0-41CFF7724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138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78E9DF-EE32-4560-91CD-40FC0C77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21E6B15-664E-470F-A5A9-FB7646521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B3F3F62-75A9-4B10-B937-E23323174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B1907F2-2F76-4855-A3DB-887452CDD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814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E76255C-049F-4A73-96A8-33118209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5A75076-AF27-4CDA-96E5-A84EBF112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1F9AFC5-D9B0-487B-AA9D-853C4C8D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0748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F4152B-0CA5-4CD5-8F0A-78246D7E7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994CF2-A46A-40C6-9834-594343A8B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CA4DB8F-EA01-418B-9D1B-4C29395D2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A02A462-739E-4636-927F-803C5EF67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FE59B3E-03B6-4C7A-BD1D-DC3375516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53D13F6-0AA8-4B08-A97C-CD37608A6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2031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90CCE7-904D-4B40-A7B5-B4C571AEC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06BC17C-66AB-4464-8858-22EA3AE72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066F997-37A1-4DC8-B752-3D9C17AEE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B92BAC1-E0FC-4BC7-8EB8-DEB5B532A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2A43450-F49A-48DC-AC5D-1FFB17F13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B889349-023B-4471-BFEE-16073CB2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9900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CC9E4F6-9E03-4C0A-9D3E-96394B4E9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533FEEA-59E3-4848-AB4F-481FAFA7C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CB40B19-C227-4017-9D8C-535BFA7D31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B639005-3B4A-4274-820E-DC2B43CAB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59879D8-F57B-4FCE-B137-91492800FD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071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816A84-E56A-4C5D-986B-43B698168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7475" y="1214438"/>
            <a:ext cx="7745691" cy="2387600"/>
          </a:xfrm>
        </p:spPr>
        <p:txBody>
          <a:bodyPr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MKU BAHASA INGGRIS</a:t>
            </a:r>
            <a:r>
              <a:rPr kumimoji="0" lang="id-ID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/>
            </a:r>
            <a:br>
              <a:rPr kumimoji="0" lang="id-ID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</a:br>
            <a:r>
              <a:rPr lang="en-US" sz="2400" dirty="0">
                <a:solidFill>
                  <a:prstClr val="black"/>
                </a:solidFill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Universitas </a:t>
            </a:r>
            <a:r>
              <a:rPr lang="en-US" sz="2400" dirty="0" err="1">
                <a:solidFill>
                  <a:prstClr val="black"/>
                </a:solidFill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Siber</a:t>
            </a:r>
            <a:r>
              <a:rPr lang="en-US" sz="2400" dirty="0">
                <a:solidFill>
                  <a:prstClr val="black"/>
                </a:solidFill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 Asia</a:t>
            </a:r>
            <a:r>
              <a:rPr kumimoji="0" 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/>
            </a:r>
            <a:br>
              <a:rPr kumimoji="0" 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</a:br>
            <a:r>
              <a:rPr kumimoji="0" lang="id-ID" altLang="id-ID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/>
            </a:r>
            <a:br>
              <a:rPr kumimoji="0" lang="id-ID" altLang="id-ID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id-ID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Sesi</a:t>
            </a:r>
            <a:r>
              <a:rPr kumimoji="0" lang="en-US" altLang="id-ID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id-ID" sz="2400" b="1">
                <a:solidFill>
                  <a:prstClr val="black"/>
                </a:solidFill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5</a:t>
            </a:r>
            <a:r>
              <a:rPr kumimoji="0" lang="en-US" altLang="id-ID" sz="2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id-ID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Etics</a:t>
            </a:r>
            <a:endParaRPr lang="en-ID" sz="2400" dirty="0">
              <a:latin typeface="Montserrat" panose="0200050500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79765D7-3DE7-4B42-876A-8EBCDBE18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4442" y="4695548"/>
            <a:ext cx="3478724" cy="599783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dirty="0">
                <a:latin typeface="Montserrat" panose="02000505000000020004" pitchFamily="2" charset="0"/>
              </a:rPr>
              <a:t>Team Teaching UNSIA</a:t>
            </a:r>
            <a:endParaRPr lang="en-ID" dirty="0"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976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CCCB6F4D-1E45-2747-2524-3EABB4483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055" t="16417" r="10617" b="7198"/>
          <a:stretch/>
        </p:blipFill>
        <p:spPr>
          <a:xfrm>
            <a:off x="953146" y="643466"/>
            <a:ext cx="1028570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33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04B95A8-8144-6CB7-2020-524ECA669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680" t="17418" r="10992" b="5529"/>
          <a:stretch/>
        </p:blipFill>
        <p:spPr>
          <a:xfrm>
            <a:off x="997733" y="643467"/>
            <a:ext cx="10196534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51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7A12ADC-F88E-9478-5C32-0707002E6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92" t="16083" r="10805" b="7865"/>
          <a:stretch/>
        </p:blipFill>
        <p:spPr>
          <a:xfrm>
            <a:off x="906209" y="643467"/>
            <a:ext cx="10379581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6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5643B84-A9C1-FD1E-AAE8-E1C2EA75F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680" t="15750" r="11180" b="5863"/>
          <a:stretch/>
        </p:blipFill>
        <p:spPr>
          <a:xfrm>
            <a:off x="1096372" y="643467"/>
            <a:ext cx="999925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73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10DFB1D-CE3C-DD9C-CC2C-238C2FF55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680" t="16751" r="10992" b="7865"/>
          <a:stretch/>
        </p:blipFill>
        <p:spPr>
          <a:xfrm>
            <a:off x="884856" y="643467"/>
            <a:ext cx="10422287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25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D7B98C0-D31E-299C-D742-C3D594CCF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054" t="15418" r="11181" b="8198"/>
          <a:stretch/>
        </p:blipFill>
        <p:spPr>
          <a:xfrm>
            <a:off x="989578" y="643467"/>
            <a:ext cx="1021284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081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E5246DE-BFFA-5A83-9608-CEF9D9F14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868" t="15750" r="10805" b="6530"/>
          <a:stretch/>
        </p:blipFill>
        <p:spPr>
          <a:xfrm>
            <a:off x="1041548" y="643467"/>
            <a:ext cx="1010890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45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EBA7686-5674-CCF9-D011-89A1E3DB6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054" t="17418" r="11368" b="6531"/>
          <a:stretch/>
        </p:blipFill>
        <p:spPr>
          <a:xfrm>
            <a:off x="979395" y="643467"/>
            <a:ext cx="1023321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33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3439DE2-6C94-D2A3-0EB0-CA57E4E2C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430" t="18085" r="11368" b="6530"/>
          <a:stretch/>
        </p:blipFill>
        <p:spPr>
          <a:xfrm>
            <a:off x="958892" y="643467"/>
            <a:ext cx="10274215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69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72C5E18-33D6-5C0B-8D2D-FE442E24E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680" t="17084" r="10617" b="6197"/>
          <a:stretch/>
        </p:blipFill>
        <p:spPr>
          <a:xfrm>
            <a:off x="951333" y="643467"/>
            <a:ext cx="10289334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66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21B45DB-5B19-A36F-FE59-3BC61A720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680" t="18085" r="11180" b="6864"/>
          <a:stretch/>
        </p:blipFill>
        <p:spPr>
          <a:xfrm>
            <a:off x="874138" y="643467"/>
            <a:ext cx="1044372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16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214804E-8EBC-6010-9E05-569965C2C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055" t="19753" r="11368" b="6196"/>
          <a:stretch/>
        </p:blipFill>
        <p:spPr>
          <a:xfrm>
            <a:off x="841271" y="643467"/>
            <a:ext cx="10509457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91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54B69F3-CF83-FC7F-5BD8-279CA34D6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430" t="17084" r="10992" b="6531"/>
          <a:stretch/>
        </p:blipFill>
        <p:spPr>
          <a:xfrm>
            <a:off x="1001767" y="643467"/>
            <a:ext cx="10188465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62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95129CC-F082-BC9E-D571-19CDBE15C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243" t="17751" r="10805" b="7865"/>
          <a:stretch/>
        </p:blipFill>
        <p:spPr>
          <a:xfrm>
            <a:off x="839827" y="643467"/>
            <a:ext cx="10512345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86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FA6163F-EA06-ED7F-5B8A-3C5C2FB50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93" t="16418" r="11930" b="9532"/>
          <a:stretch/>
        </p:blipFill>
        <p:spPr>
          <a:xfrm>
            <a:off x="841199" y="643467"/>
            <a:ext cx="10509602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43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964955-FA5D-4A11-9CD8-B176FEE9D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A8A3CD-9635-4A7A-AA19-AA53744CC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>
              <a:latin typeface="Elephant" panose="02020904090505020303" pitchFamily="18" charset="0"/>
            </a:endParaRPr>
          </a:p>
          <a:p>
            <a:pPr marL="0" indent="0" algn="ctr">
              <a:buNone/>
            </a:pPr>
            <a:endParaRPr lang="en-US" sz="4000" dirty="0">
              <a:latin typeface="Elephant" panose="02020904090505020303" pitchFamily="18" charset="0"/>
            </a:endParaRPr>
          </a:p>
          <a:p>
            <a:pPr marL="0" indent="0" algn="ctr">
              <a:buNone/>
            </a:pPr>
            <a:r>
              <a:rPr lang="en-US" sz="4000" dirty="0">
                <a:latin typeface="Elephant" panose="020209040905050203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16081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52F7A11-47D2-D9B0-420B-F3A95360E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055" t="17751" r="10805" b="5864"/>
          <a:stretch/>
        </p:blipFill>
        <p:spPr>
          <a:xfrm>
            <a:off x="965331" y="643467"/>
            <a:ext cx="10261337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94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CC4C5A55-57AD-544F-9E10-F2290470F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92" t="17418" r="10992" b="5196"/>
          <a:stretch/>
        </p:blipFill>
        <p:spPr>
          <a:xfrm>
            <a:off x="1007638" y="643467"/>
            <a:ext cx="1017672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66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CA18410-2E47-C327-2D38-163855DE5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117" t="16084" r="10805" b="5864"/>
          <a:stretch/>
        </p:blipFill>
        <p:spPr>
          <a:xfrm>
            <a:off x="1015400" y="643467"/>
            <a:ext cx="1016120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5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499A6A5-BC82-6D17-F3FF-7E5E4E9C8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679" t="17084" r="10805" b="5863"/>
          <a:stretch/>
        </p:blipFill>
        <p:spPr>
          <a:xfrm>
            <a:off x="985650" y="643467"/>
            <a:ext cx="1022070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98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0B7AFC5-5FE7-914E-62A7-D26DE88E7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054" t="16751" r="10992" b="5863"/>
          <a:stretch/>
        </p:blipFill>
        <p:spPr>
          <a:xfrm>
            <a:off x="1043605" y="643467"/>
            <a:ext cx="1010479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8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5890F22-3BC7-A907-9934-B53EBD913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054" t="15417" r="10992" b="7531"/>
          <a:stretch/>
        </p:blipFill>
        <p:spPr>
          <a:xfrm>
            <a:off x="1021701" y="643467"/>
            <a:ext cx="10148598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22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C94FDD6D-D2CC-B7B0-4828-6987252E5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92" t="16751" r="10805" b="6531"/>
          <a:stretch/>
        </p:blipFill>
        <p:spPr>
          <a:xfrm>
            <a:off x="951262" y="643467"/>
            <a:ext cx="10289475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66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</TotalTime>
  <Words>8</Words>
  <Application>Microsoft Office PowerPoint</Application>
  <PresentationFormat>Custom</PresentationFormat>
  <Paragraphs>5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MKU BAHASA INGGRIS Universitas Siber Asia  Sesi 5 Etics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 Ekonomi &amp; Bisnis II Program Studi Manajemen  Sesi 1 – Ruang Lingkup Statistik Inferensial</dc:title>
  <dc:creator>rizky kinoy</dc:creator>
  <cp:lastModifiedBy>User 6678</cp:lastModifiedBy>
  <cp:revision>14</cp:revision>
  <dcterms:created xsi:type="dcterms:W3CDTF">2021-09-06T16:17:13Z</dcterms:created>
  <dcterms:modified xsi:type="dcterms:W3CDTF">2022-10-14T13:38:20Z</dcterms:modified>
</cp:coreProperties>
</file>